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>
        <p:scale>
          <a:sx n="66" d="100"/>
          <a:sy n="66" d="100"/>
        </p:scale>
        <p:origin x="1330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A015F-B1DA-431E-B847-A0A87F0B0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785CAD-497C-43B6-BBE4-6BB45975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6119A-E0AA-41FF-9AF9-DAC70E2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18516-1373-4208-B5DC-60BB0480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03BFB-87FA-4199-80A0-34656706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30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74DDA-60DA-4D85-A974-BB438AD2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2279A4-883E-4D16-9743-EA9D96BD4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B82F00-F9CD-4751-876F-E9BFB599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7D39D-598B-44A0-B696-10124F19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3D956-140A-4CBE-B64C-362A2AA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97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9C07ED-889D-41B8-B111-C1E5D1F38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10D4C6-E481-4E61-BB58-E6E5D4F1E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0B5FB-7232-411C-A2BF-1202110B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43256-89D9-4539-8014-20165955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862AD-42D7-48FC-9B6C-60109BB2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2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9464D-16B3-4076-AF9E-5F1991A2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D93D3-2A78-448F-A72A-BC4AABDE0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6F488F-E986-4479-926E-84415232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F6A71-3E42-4C62-B11B-661EA502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5B2B6-630C-49A4-9D40-2E2BD897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6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7A692-C473-46B9-83F3-DE35128B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152763-BE7E-42F1-BBEE-085FB02D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AD2F7F-FC5A-42F2-875F-6BA35054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CCE97-0CF2-4132-94CA-D20BE0E7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7021D-E649-4345-8AB2-EC0B2651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8198B-42A3-4574-86C7-15C2026B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A4F19C-F1A8-439D-884A-78339ED6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AC42A2-67AE-4B46-948C-FCB02CFE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55206F-9A32-4074-831A-6A0EC7C6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8D90ED-5020-439B-B2C8-6BE6AC88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0CD283-D516-452B-AFDF-E69D9FDA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8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4A18D-00DB-4E27-857B-F074CE75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F547A-C2B5-4FCE-8ABD-CDF1DF1F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962068-84D2-41F9-833B-515F492F6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7D204C-1175-42B4-BF33-4DD287584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A7C7B0-7D60-4FA1-9AEC-E482D742B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79AC7F-0F39-4E1C-8047-D2098523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332D57-20CF-4C94-AA15-C01C7A44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ABE459-138A-46FA-9833-58FA170D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1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30E6D-237A-4B76-BFDA-9E6D4794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2DFC77-9FD9-49B6-829A-AA9ECBF4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8E8505-603C-4258-8072-21EA1630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B0EE49-00E7-4272-A119-776D120A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9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F40B08-1EAF-4029-9815-0A675569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F22EEB-B658-4392-B11F-C9CFF3A8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ED70D2-FDE1-4AF9-9453-BCE0E7AF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84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27099-4F15-4E03-A703-EB16EE98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6ED83-FB7F-4376-B871-5899AD79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9EE03E-3EBD-4171-95FC-C0116AF51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C5951C-678D-428A-AF6A-26FCA317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F454DC-ABF8-42DF-984C-C0CF4840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70755C-F9B8-4432-8EDF-2130376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3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651FC-E92F-47F4-85A1-DA7F6879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EDBC60-F0FE-4508-86A7-C2A33AEC5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31407B-E105-4CB1-AA3B-EE111134E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B72E95-9F0F-4093-A0DE-559DB508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C237BE-7695-44C7-9EC9-64743ED3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F4C03D-FC50-4605-BF34-BC8EDBF1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6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73D4AF-6471-4DEB-A2A8-EF9743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79BF6-A2AA-4339-B065-741C6B7FD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71CFD-9AFF-4F3C-88F6-F6FBE77B6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A269-D385-4FFB-81A9-AB9C308011DB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F4D57-237E-4625-A743-E3F72209B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0B83B-45F9-4137-9C00-3CA277BA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79D0-81DE-4B7C-8CA3-7360A78E7A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53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bojDdt5jrQ?si=twkNFwsttpRMlZv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kumarainfancia.org/casas-para-colectivo-dalit-a-nombre-de-las-mujeres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umarainfancia.org/centro-de-salud-st-joseph-en-nawabupeta-india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uF4pSKN4o&amp;ab_channel=WorldB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hyperlink" Target="https://www.youtube.com/watch?v=Voi80-EH9Ec&amp;ab_channel=Fundaci%C3%B3nVicenteFerrer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bvzG-fQ-bM&amp;ab_channel=FRANCE24Espa%C3%B1o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marainfancia.org/viaje-a-india-kothagudem-febrero-20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D4F7FB-E21A-40BE-8190-D7446270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6278"/>
          <a:stretch/>
        </p:blipFill>
        <p:spPr>
          <a:xfrm>
            <a:off x="0" y="0"/>
            <a:ext cx="12192000" cy="7230534"/>
          </a:xfrm>
          <a:prstGeom prst="rect">
            <a:avLst/>
          </a:prstGeom>
        </p:spPr>
      </p:pic>
      <p:sp>
        <p:nvSpPr>
          <p:cNvPr id="12" name="Botón de acción: ir hacia delante o siguient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A3AA5D-E89A-454B-B24D-70394CCC710F}"/>
              </a:ext>
            </a:extLst>
          </p:cNvPr>
          <p:cNvSpPr/>
          <p:nvPr/>
        </p:nvSpPr>
        <p:spPr>
          <a:xfrm>
            <a:off x="11201400" y="6416040"/>
            <a:ext cx="708660" cy="441960"/>
          </a:xfrm>
          <a:prstGeom prst="actionButtonForwardNext">
            <a:avLst/>
          </a:prstGeom>
          <a:solidFill>
            <a:srgbClr val="E8189E"/>
          </a:solidFill>
          <a:ln>
            <a:solidFill>
              <a:srgbClr val="E81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Gráfico 13" descr="Claqueta con relleno sólido">
            <a:hlinkClick r:id="rId3"/>
            <a:extLst>
              <a:ext uri="{FF2B5EF4-FFF2-40B4-BE49-F238E27FC236}">
                <a16:creationId xmlns:a16="http://schemas.microsoft.com/office/drawing/2014/main" id="{328AFD01-81F7-4C8C-8CB3-D3A209079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02599">
            <a:off x="404135" y="4063802"/>
            <a:ext cx="660651" cy="6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D4F7FB-E21A-40BE-8190-D7446270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 b="52737"/>
          <a:stretch/>
        </p:blipFill>
        <p:spPr>
          <a:xfrm>
            <a:off x="0" y="-60960"/>
            <a:ext cx="12192000" cy="6918960"/>
          </a:xfrm>
          <a:prstGeom prst="rect">
            <a:avLst/>
          </a:prstGeom>
        </p:spPr>
      </p:pic>
      <p:pic>
        <p:nvPicPr>
          <p:cNvPr id="3" name="Gráfico 2" descr="Hogar con relleno sólido">
            <a:hlinkClick r:id="rId3"/>
            <a:extLst>
              <a:ext uri="{FF2B5EF4-FFF2-40B4-BE49-F238E27FC236}">
                <a16:creationId xmlns:a16="http://schemas.microsoft.com/office/drawing/2014/main" id="{68F4D80C-905B-4173-964F-DC288388B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537" y="153217"/>
            <a:ext cx="714884" cy="714884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CE93AF0-CC0A-4D5B-A1BB-577F5286F637}"/>
              </a:ext>
            </a:extLst>
          </p:cNvPr>
          <p:cNvSpPr/>
          <p:nvPr/>
        </p:nvSpPr>
        <p:spPr>
          <a:xfrm>
            <a:off x="11201400" y="6172971"/>
            <a:ext cx="708660" cy="44196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5" descr="Médico con relleno sólido">
            <a:hlinkClick r:id="rId6"/>
            <a:extLst>
              <a:ext uri="{FF2B5EF4-FFF2-40B4-BE49-F238E27FC236}">
                <a16:creationId xmlns:a16="http://schemas.microsoft.com/office/drawing/2014/main" id="{17229139-D749-440C-B2A8-F18745674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150" y="3398520"/>
            <a:ext cx="860964" cy="8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3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D4F7FB-E21A-40BE-8190-D7446270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47351" r="9500" b="35449"/>
          <a:stretch/>
        </p:blipFill>
        <p:spPr>
          <a:xfrm>
            <a:off x="899160" y="807720"/>
            <a:ext cx="10393680" cy="5242560"/>
          </a:xfrm>
          <a:prstGeom prst="rect">
            <a:avLst/>
          </a:prstGeom>
        </p:spPr>
      </p:pic>
      <p:pic>
        <p:nvPicPr>
          <p:cNvPr id="3" name="Gráfico 2" descr="Libros con relleno sólido">
            <a:hlinkClick r:id="rId3"/>
            <a:extLst>
              <a:ext uri="{FF2B5EF4-FFF2-40B4-BE49-F238E27FC236}">
                <a16:creationId xmlns:a16="http://schemas.microsoft.com/office/drawing/2014/main" id="{68FC1CF3-7554-4418-A624-4CF7E5CC6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536" y="752740"/>
            <a:ext cx="914400" cy="914400"/>
          </a:xfrm>
          <a:prstGeom prst="rect">
            <a:avLst/>
          </a:prstGeom>
        </p:spPr>
      </p:pic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5831DF-06BA-4450-87A1-198987512CD8}"/>
              </a:ext>
            </a:extLst>
          </p:cNvPr>
          <p:cNvSpPr/>
          <p:nvPr/>
        </p:nvSpPr>
        <p:spPr>
          <a:xfrm>
            <a:off x="11201400" y="6172971"/>
            <a:ext cx="708660" cy="441960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23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D4F7FB-E21A-40BE-8190-D7446270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64826" r="1126" b="13470"/>
          <a:stretch/>
        </p:blipFill>
        <p:spPr>
          <a:xfrm>
            <a:off x="-178" y="0"/>
            <a:ext cx="12192177" cy="6858000"/>
          </a:xfrm>
          <a:prstGeom prst="rect">
            <a:avLst/>
          </a:prstGeom>
        </p:spPr>
      </p:pic>
      <p:sp>
        <p:nvSpPr>
          <p:cNvPr id="3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DD9C90-1088-41E5-8472-29CF8530F95E}"/>
              </a:ext>
            </a:extLst>
          </p:cNvPr>
          <p:cNvSpPr/>
          <p:nvPr/>
        </p:nvSpPr>
        <p:spPr>
          <a:xfrm>
            <a:off x="11189826" y="6161397"/>
            <a:ext cx="708660" cy="441960"/>
          </a:xfrm>
          <a:prstGeom prst="actionButtonForwardNex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5" descr="Hogar con relleno sólido">
            <a:hlinkClick r:id="rId3"/>
            <a:extLst>
              <a:ext uri="{FF2B5EF4-FFF2-40B4-BE49-F238E27FC236}">
                <a16:creationId xmlns:a16="http://schemas.microsoft.com/office/drawing/2014/main" id="{FEF67135-DB63-4673-9926-F1E19EF5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4086" y="3052823"/>
            <a:ext cx="914400" cy="914400"/>
          </a:xfrm>
          <a:prstGeom prst="rect">
            <a:avLst/>
          </a:prstGeom>
        </p:spPr>
      </p:pic>
      <p:pic>
        <p:nvPicPr>
          <p:cNvPr id="8" name="Gráfico 7" descr="Atrás con relleno sólido">
            <a:hlinkClick r:id="rId6"/>
            <a:extLst>
              <a:ext uri="{FF2B5EF4-FFF2-40B4-BE49-F238E27FC236}">
                <a16:creationId xmlns:a16="http://schemas.microsoft.com/office/drawing/2014/main" id="{AEC74C16-95ED-4DAE-A2F0-49EFB8131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0995" y="4800601"/>
            <a:ext cx="639501" cy="6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D4F7FB-E21A-40BE-8190-D7446270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8" b="1997"/>
          <a:stretch/>
        </p:blipFill>
        <p:spPr>
          <a:xfrm>
            <a:off x="0" y="1863524"/>
            <a:ext cx="12192000" cy="3272356"/>
          </a:xfrm>
          <a:prstGeom prst="rect">
            <a:avLst/>
          </a:prstGeom>
        </p:spPr>
      </p:pic>
      <p:pic>
        <p:nvPicPr>
          <p:cNvPr id="3" name="Gráfico 2" descr="Avión con relleno sólido">
            <a:hlinkClick r:id="rId3"/>
            <a:extLst>
              <a:ext uri="{FF2B5EF4-FFF2-40B4-BE49-F238E27FC236}">
                <a16:creationId xmlns:a16="http://schemas.microsoft.com/office/drawing/2014/main" id="{185D52A5-D9C8-4662-8F56-CDFC9E74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132362">
            <a:off x="4644082" y="4038776"/>
            <a:ext cx="1169771" cy="1169771"/>
          </a:xfrm>
          <a:prstGeom prst="rect">
            <a:avLst/>
          </a:prstGeom>
        </p:spPr>
      </p:pic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F76A514-7E14-42F1-AEFE-5EC73D48ED19}"/>
              </a:ext>
            </a:extLst>
          </p:cNvPr>
          <p:cNvSpPr/>
          <p:nvPr/>
        </p:nvSpPr>
        <p:spPr>
          <a:xfrm>
            <a:off x="11189826" y="6161397"/>
            <a:ext cx="708660" cy="441960"/>
          </a:xfrm>
          <a:prstGeom prst="actionButtonForwardNext">
            <a:avLst/>
          </a:prstGeom>
          <a:solidFill>
            <a:srgbClr val="E8189E"/>
          </a:solidFill>
          <a:ln>
            <a:solidFill>
              <a:srgbClr val="E81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582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Melús</dc:creator>
  <cp:lastModifiedBy>Paula Melús</cp:lastModifiedBy>
  <cp:revision>4</cp:revision>
  <dcterms:created xsi:type="dcterms:W3CDTF">2024-03-04T17:32:00Z</dcterms:created>
  <dcterms:modified xsi:type="dcterms:W3CDTF">2024-03-04T17:55:24Z</dcterms:modified>
</cp:coreProperties>
</file>