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>
        <p:scale>
          <a:sx n="142" d="100"/>
          <a:sy n="142" d="100"/>
        </p:scale>
        <p:origin x="-1674" y="-1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D888F-629D-068B-7AA3-6BFC00E6E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884DF3-7984-555D-078F-788150C8D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7A66E3-3E1A-7D65-7EF2-9F3882F45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FC7113-3ADD-3719-3341-B2B7BB1E5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B59054-405A-2D89-D80C-92AE1B0A8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62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25CCAD-CC76-0F02-E391-6618BA343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679652-4F7A-FEA0-60AF-50EDF5CCE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F0BC7F-BD05-91AC-C887-D10D196B7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41F27D-58B0-ABFF-5A74-0BEADCAD7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01F6A5-2D35-0B9B-1431-814DDBDC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99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D5D14DE-9B73-F9F5-2C62-1EF137FC82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016FD4-BC66-6E64-FA4B-C5EE74CE1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DEDFE8-7832-5A1E-4B00-6CC16DC0F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5D9711-C2D4-DEF3-BE16-5E66C76EE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381B5D-6CBC-523F-64C0-3D4E9EF24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8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C47165-7C80-5C95-D982-60362E8FE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41696-15AF-1B09-B9A3-DC6BEE5B2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4939D6-BCC9-7089-56DC-52F6B19B2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D1A1C2-ABBF-28DA-C192-214A0A377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12F3A0-5434-40B4-D9E2-F3F863DD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741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52FBC-549A-40F7-5171-93D99DAE3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4E59F5-F10F-FEEF-0167-5AD95963E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4944A2-0F59-5BCE-BBBF-B828CC808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C77ED8-B1C8-0552-D919-A3D5AA37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E28012-4FE4-D02F-38AC-5624B9E5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052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9D282-3EF6-62D5-95E1-ADC5878EB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135CC7-4F7E-1980-8FB6-6FA87CA4E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B0B303-9C24-0329-8912-ED1A44DC0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13A33D-A2CF-E269-4D67-D5EFF64BB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9A6A5E-66F4-9BD5-BB60-2347EC6A9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8DE7C6-2876-0B20-9E7C-8DAE7BDB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50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B4923-0EFF-BCE2-D007-D88D82D86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FF0E01-D5C5-C783-941D-8999D2FD5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6B0E01-B27B-E453-E356-49D04F417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5C8742-DF79-CCC6-BBF9-6F39F45A0E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F984402-025A-6B2F-5CED-1EAB53D6C0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28BF1D8-3543-D12B-DCCD-88642E054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3FFD35B-F1F7-27F2-B882-94B733283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97DF494-DD4D-3ADA-F458-311515ABD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59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5560F-1100-AFC7-BEC5-0DD491346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29B657-DF88-DF8C-1E59-A54A4A5C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197CC9-FFD6-C542-2867-8D05C93D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056BD7-CBD1-0B83-106E-67CB3FB9D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569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A322089-ABD1-3CC7-8516-F25E6957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F5D9E77-7E4F-BED2-2327-DD9E60F0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CAA04C-9CD6-1014-DE69-2EE44B8FF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125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2D17A8-0FAD-D121-3697-E2B91039B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3A3A9E-252D-57D6-5616-F63D374B3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02A01A-FD96-541A-946C-FF5077979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195441-5962-6379-FB30-491B066C3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22392F-CF93-ABFE-400B-2B0518A6E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61F7AE-D5EB-18EB-841F-07CF47A38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421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00EA6B-0FBC-F08F-4237-B04FDE177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2382476-30F5-DF70-0319-94EDAB9207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B05F7-1A12-9280-E758-275148A7B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6A83E0-9775-5C06-7399-A6E2F9804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5E3848-BFD7-027F-69D2-209BCEB30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AA478B-6E70-8E29-0CF8-A106F8B3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091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5501D9C-DEF0-0246-FA5A-F767570F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531CE2-4578-FE18-9B21-CD4EBC68E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489B20-DAE6-A842-C69B-F77F33FEC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14A8C-76AB-4083-9485-1CB2D78FF0BE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38416D-F0F5-7DBC-E311-7EEFFB821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2CF2EB-6D34-8165-BDD6-77FD2FD39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A2ED6-29BF-42B9-A43A-7F19BF48E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19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youtu.be/KgwpSCF6W1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hlinkClick r:id="rId2"/>
            <a:extLst>
              <a:ext uri="{FF2B5EF4-FFF2-40B4-BE49-F238E27FC236}">
                <a16:creationId xmlns:a16="http://schemas.microsoft.com/office/drawing/2014/main" id="{DF5B2FBD-FB39-59BA-10FC-1C7EB6169C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0"/>
            <a:ext cx="2743200" cy="6858000"/>
          </a:xfrm>
          <a:prstGeom prst="rect">
            <a:avLst/>
          </a:prstGeom>
        </p:spPr>
      </p:pic>
      <p:pic>
        <p:nvPicPr>
          <p:cNvPr id="10" name="Imagen 9">
            <a:hlinkClick r:id="rId2"/>
            <a:extLst>
              <a:ext uri="{FF2B5EF4-FFF2-40B4-BE49-F238E27FC236}">
                <a16:creationId xmlns:a16="http://schemas.microsoft.com/office/drawing/2014/main" id="{BD334BDD-948F-1E4D-9606-AAD88791F1F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66359" y="5284694"/>
            <a:ext cx="853303" cy="58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2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Julia Manero</dc:creator>
  <cp:lastModifiedBy>Julia Manero</cp:lastModifiedBy>
  <cp:revision>1</cp:revision>
  <dcterms:created xsi:type="dcterms:W3CDTF">2024-03-04T17:52:37Z</dcterms:created>
  <dcterms:modified xsi:type="dcterms:W3CDTF">2024-03-04T18:08:41Z</dcterms:modified>
</cp:coreProperties>
</file>